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3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7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6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4697"/>
  </p:normalViewPr>
  <p:slideViewPr>
    <p:cSldViewPr snapToGrid="0" snapToObjects="1">
      <p:cViewPr varScale="1">
        <p:scale>
          <a:sx n="114" d="100"/>
          <a:sy n="114" d="100"/>
        </p:scale>
        <p:origin x="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877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42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18657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482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41438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906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7964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909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4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6362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558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97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748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204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93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11/3/19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341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082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ng.com/videos/search?q=xbox+controller+input+unity&amp;view=detail&amp;mid=461D1E7EAD29C617DA98461D1E7EAD29C617DA98&amp;FORM=VIRE" TargetMode="External"/><Relationship Id="rId2" Type="http://schemas.openxmlformats.org/officeDocument/2006/relationships/hyperlink" Target="https://www.youtube.com/watch?v=epRPKFsOPc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HVCsg_62xYw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61007-E8DC-894F-9798-109552017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/>
          <a:lstStyle/>
          <a:p>
            <a:r>
              <a:rPr lang="en-US"/>
              <a:t>Pirate Dash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889EF1-9C9A-9943-A324-ABD6E191DA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/>
          <a:lstStyle/>
          <a:p>
            <a:r>
              <a:rPr lang="en-US"/>
              <a:t>By Nadia Nadeem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409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E4156-F293-BC46-8F3F-CBDFC409A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Spawner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DD0C10-6F24-7A4F-938D-F230473CB3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073" y="2984039"/>
            <a:ext cx="6002338" cy="36644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75F0D7-9F52-2148-B51A-5039627E5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5760" y="209550"/>
            <a:ext cx="7398906" cy="260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303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36E1C-67BD-4649-BB12-CB2A6896E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Scroller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2743E2-816F-B749-A3CD-32CAC29C82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813" y="1700714"/>
            <a:ext cx="8158163" cy="3456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301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0075F-EDE9-0A4E-AD71-3DCE733D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Movement for obstacles/rewards.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84E734-9052-BD48-BC18-9FE3F5385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702" y="1270000"/>
            <a:ext cx="8339945" cy="4487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741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214AD-5FFD-364A-BF30-BD79F72A9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Game Master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0F58C-221C-9648-8DA1-67A164764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462" y="1153554"/>
            <a:ext cx="4852811" cy="455089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F4B8B0-569A-B247-AE3E-AB3BAD33C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36712"/>
            <a:ext cx="5816621" cy="35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83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0B0BA72-8812-7444-B39D-D11FC3B9B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829" y="287338"/>
            <a:ext cx="7960293" cy="541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106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803A3-9A48-564F-8768-D3445B2EF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DFBB39-79DD-234E-ABCC-66735864C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a Continuous Scrolling Background: </a:t>
            </a:r>
            <a:r>
              <a:rPr lang="en-GB" dirty="0">
                <a:hlinkClick r:id="rId2"/>
              </a:rPr>
              <a:t>https://www.youtube.com/watch?v=epRPKFsOPck</a:t>
            </a:r>
            <a:r>
              <a:rPr lang="en-GB" dirty="0"/>
              <a:t> </a:t>
            </a:r>
            <a:endParaRPr lang="en-US" dirty="0"/>
          </a:p>
          <a:p>
            <a:r>
              <a:rPr lang="en-US" dirty="0"/>
              <a:t>Xbox Controller Inputs: </a:t>
            </a:r>
            <a:r>
              <a:rPr lang="en-GB" dirty="0">
                <a:hlinkClick r:id="rId3"/>
              </a:rPr>
              <a:t>https://www.bing.com/videos/search?q=xbox+controller+input+unity&amp;view=detail&amp;mid=461D1E7EAD29C617DA98461D1E7EAD29C617DA98&amp;FORM=VIRE</a:t>
            </a:r>
            <a:r>
              <a:rPr lang="en-GB" dirty="0"/>
              <a:t> </a:t>
            </a:r>
            <a:endParaRPr lang="en-US" dirty="0"/>
          </a:p>
          <a:p>
            <a:r>
              <a:rPr lang="en-US" dirty="0"/>
              <a:t>Animation Switching: </a:t>
            </a:r>
            <a:r>
              <a:rPr lang="en-GB" dirty="0">
                <a:hlinkClick r:id="rId4"/>
              </a:rPr>
              <a:t>https://www.youtube.com/watch?v=HVCsg_62xYw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608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212B5-F40C-CF44-933B-360BF627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Task Aims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4B4AE-EF36-BC4B-876B-0978D67E3D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3880773"/>
          </a:xfrm>
        </p:spPr>
        <p:txBody>
          <a:bodyPr/>
          <a:lstStyle/>
          <a:p>
            <a:r>
              <a:rPr lang="en-US" dirty="0"/>
              <a:t>To create a 2D Boat Race based on a specific theme specified in the assignment brief. The theme chosen was pirate based.</a:t>
            </a:r>
          </a:p>
          <a:p>
            <a:r>
              <a:rPr lang="en-US" dirty="0"/>
              <a:t>The game needed to include:</a:t>
            </a:r>
          </a:p>
          <a:p>
            <a:pPr lvl="2"/>
            <a:r>
              <a:rPr lang="en-US" dirty="0"/>
              <a:t>Continuous scrolling background.</a:t>
            </a:r>
          </a:p>
          <a:p>
            <a:pPr lvl="2"/>
            <a:r>
              <a:rPr lang="en-US" dirty="0"/>
              <a:t>Boat can move forwards, backwards and rotate left and right.</a:t>
            </a:r>
          </a:p>
          <a:p>
            <a:pPr lvl="2"/>
            <a:r>
              <a:rPr lang="en-US" dirty="0"/>
              <a:t>UI with player lives, health, score and a timer.</a:t>
            </a:r>
          </a:p>
          <a:p>
            <a:pPr lvl="2"/>
            <a:r>
              <a:rPr lang="en-US" dirty="0"/>
              <a:t>Boat animations.</a:t>
            </a:r>
          </a:p>
          <a:p>
            <a:pPr lvl="2"/>
            <a:r>
              <a:rPr lang="en-US" dirty="0"/>
              <a:t>Playable with a third-party controller or keyboard.</a:t>
            </a:r>
          </a:p>
          <a:p>
            <a:pPr lvl="2"/>
            <a:r>
              <a:rPr lang="en-US" dirty="0"/>
              <a:t>Two randomly timed obstacles with penalties.</a:t>
            </a:r>
          </a:p>
          <a:p>
            <a:pPr lvl="2"/>
            <a:r>
              <a:rPr lang="en-US" dirty="0"/>
              <a:t>Two unique rewards.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623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E24EE-0451-5C4C-99E3-F72F32BCC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12CA8-32D0-4B49-AC8E-87F23513B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 seen in Figure 1 a sketch was created to help with the layout of the game and </a:t>
            </a:r>
            <a:r>
              <a:rPr lang="en-US"/>
              <a:t>problem decomposition.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030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CBD50-DEAA-4F40-A4B0-ED0135DB4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Controls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FB6D7-5A18-0D4F-B9B7-B0E0E1F4B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W, A, S, D keys.</a:t>
            </a:r>
          </a:p>
          <a:p>
            <a:r>
              <a:rPr lang="en-US" dirty="0"/>
              <a:t>An Xbox One controller can be used. The left joystick is used to move the boat up and down and the right joystick is used to rotate left and right.</a:t>
            </a:r>
          </a:p>
        </p:txBody>
      </p:sp>
    </p:spTree>
    <p:extLst>
      <p:ext uri="{BB962C8B-B14F-4D97-AF65-F5344CB8AC3E}">
        <p14:creationId xmlns:p14="http://schemas.microsoft.com/office/powerpoint/2010/main" val="1989486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2CAE-D752-DA41-A661-DDECC2205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How To Play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6E7095-875F-7B4E-803E-CF89E2F84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player has to dodge obstacles and try to get coins to increase the score. The longer the timer goes on the more of a bonus the player gets to the score.</a:t>
            </a:r>
          </a:p>
          <a:p>
            <a:r>
              <a:rPr lang="en-US" dirty="0"/>
              <a:t>Obstacles take away health from the player.</a:t>
            </a:r>
          </a:p>
          <a:p>
            <a:r>
              <a:rPr lang="en-US" dirty="0"/>
              <a:t>Once the player’s health hits 0 a life is taken away from the player.</a:t>
            </a:r>
          </a:p>
          <a:p>
            <a:r>
              <a:rPr lang="en-US" dirty="0"/>
              <a:t>When the player is out of lives the game ends and the score bonus is added.</a:t>
            </a:r>
          </a:p>
        </p:txBody>
      </p:sp>
    </p:spTree>
    <p:extLst>
      <p:ext uri="{BB962C8B-B14F-4D97-AF65-F5344CB8AC3E}">
        <p14:creationId xmlns:p14="http://schemas.microsoft.com/office/powerpoint/2010/main" val="741852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46E88-4CC6-A84A-9CC7-E84B0A809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763B3-D813-534E-8839-36CF3CBD0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During internal playtesting it was revealed that obstacles were not spawning enough so I decreased the frame rate in-between obstacles spawning.</a:t>
            </a:r>
          </a:p>
        </p:txBody>
      </p:sp>
    </p:spTree>
    <p:extLst>
      <p:ext uri="{BB962C8B-B14F-4D97-AF65-F5344CB8AC3E}">
        <p14:creationId xmlns:p14="http://schemas.microsoft.com/office/powerpoint/2010/main" val="2271308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5983E-A5A4-5642-8C57-4E96C849B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pic>
        <p:nvPicPr>
          <p:cNvPr id="4" name="Online Media 3" descr="pirateDashVid1.mp4">
            <a:hlinkClick r:id="" action="ppaction://media"/>
            <a:extLst>
              <a:ext uri="{FF2B5EF4-FFF2-40B4-BE49-F238E27FC236}">
                <a16:creationId xmlns:a16="http://schemas.microsoft.com/office/drawing/2014/main" id="{7F7B2EFF-40CF-BB4D-862F-F216445BF8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2874193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10B46-5A6E-DD44-9E2A-CAD851524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72E88-A26E-DB41-97E5-124F9BAE95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638188" cy="3880773"/>
          </a:xfrm>
        </p:spPr>
        <p:txBody>
          <a:bodyPr/>
          <a:lstStyle/>
          <a:p>
            <a:r>
              <a:rPr lang="en-US" dirty="0"/>
              <a:t>Custom classes were created for the obstacles and for the player.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8C13DA1-A72C-F242-8BDE-35987C689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3560" y="131764"/>
            <a:ext cx="5725840" cy="212883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117C0E2-8D17-E84C-823C-83B3232779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000"/>
          <a:stretch/>
        </p:blipFill>
        <p:spPr>
          <a:xfrm>
            <a:off x="5013560" y="2260602"/>
            <a:ext cx="5725840" cy="4465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408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230F9-392B-E245-BCDE-3483C76D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Ship Movement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9203E9-047B-874C-A1F7-368A14E88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5552" y="4826000"/>
            <a:ext cx="5676900" cy="190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6A9216-3282-584F-B37B-687A168C95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875" y="2963067"/>
            <a:ext cx="5722531" cy="35004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EE92A1-4A09-3045-B3DB-F3B07C9D2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2761" y="239711"/>
            <a:ext cx="4701905" cy="447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33942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{8452B585-6952-B541-A5B7-A1CF0C4A9612}tf10001060</Template>
  <TotalTime>234</TotalTime>
  <Words>353</Words>
  <Application>Microsoft Macintosh PowerPoint</Application>
  <PresentationFormat>Widescreen</PresentationFormat>
  <Paragraphs>36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Trebuchet MS</vt:lpstr>
      <vt:lpstr>Wingdings 3</vt:lpstr>
      <vt:lpstr>Facet</vt:lpstr>
      <vt:lpstr>Pirate Dash</vt:lpstr>
      <vt:lpstr>Task Aims</vt:lpstr>
      <vt:lpstr>Approach</vt:lpstr>
      <vt:lpstr>Controls</vt:lpstr>
      <vt:lpstr>How To Play</vt:lpstr>
      <vt:lpstr>Playtesting</vt:lpstr>
      <vt:lpstr>Video</vt:lpstr>
      <vt:lpstr>Custom Classes</vt:lpstr>
      <vt:lpstr>Ship Movement</vt:lpstr>
      <vt:lpstr>Spawner</vt:lpstr>
      <vt:lpstr>Scroller</vt:lpstr>
      <vt:lpstr>Movement for obstacles/rewards.</vt:lpstr>
      <vt:lpstr>Game Master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2D Boat Race</dc:title>
  <dc:creator>Nadia Nadeem</dc:creator>
  <cp:lastModifiedBy>Nadia Nadeem</cp:lastModifiedBy>
  <cp:revision>15</cp:revision>
  <dcterms:created xsi:type="dcterms:W3CDTF">2019-10-26T11:33:10Z</dcterms:created>
  <dcterms:modified xsi:type="dcterms:W3CDTF">2019-11-03T21:20:07Z</dcterms:modified>
</cp:coreProperties>
</file>